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9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2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35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50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72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38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664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3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82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67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96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27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5BBE7-05D8-4BAD-BAF4-F22D567F56CC}" type="datetimeFigureOut">
              <a:rPr lang="it-IT" smtClean="0"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12E4-E0E7-4D1B-943C-44A3F2F84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09192" y="469220"/>
            <a:ext cx="8581053" cy="83706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Presentazione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069" y="1800808"/>
            <a:ext cx="11949404" cy="4935894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Titolo del Documento: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Sottotitolo: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 di Riferimento: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Argomento: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Obiettivi del contenuto: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Parole Chiave: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11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09192" y="469220"/>
            <a:ext cx="8581053" cy="83706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Titolo della Diapositiva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069" y="1800808"/>
            <a:ext cx="11949404" cy="493589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Contenuto della Diapositiva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88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Personalizzato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Nome Presentazione</vt:lpstr>
      <vt:lpstr>Titolo della Diapositiva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Presentazione</dc:title>
  <dc:creator>Colax</dc:creator>
  <cp:lastModifiedBy>User</cp:lastModifiedBy>
  <cp:revision>2</cp:revision>
  <dcterms:created xsi:type="dcterms:W3CDTF">2018-03-22T23:21:29Z</dcterms:created>
  <dcterms:modified xsi:type="dcterms:W3CDTF">2018-04-09T13:11:24Z</dcterms:modified>
</cp:coreProperties>
</file>